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55" r:id="rId3"/>
    <p:sldId id="354" r:id="rId4"/>
    <p:sldId id="353" r:id="rId5"/>
    <p:sldId id="352" r:id="rId6"/>
    <p:sldId id="351" r:id="rId7"/>
    <p:sldId id="350" r:id="rId8"/>
    <p:sldId id="349" r:id="rId9"/>
    <p:sldId id="348" r:id="rId10"/>
    <p:sldId id="347" r:id="rId11"/>
    <p:sldId id="346" r:id="rId12"/>
    <p:sldId id="345" r:id="rId13"/>
    <p:sldId id="344" r:id="rId14"/>
    <p:sldId id="343" r:id="rId15"/>
    <p:sldId id="342" r:id="rId16"/>
    <p:sldId id="341" r:id="rId17"/>
    <p:sldId id="340" r:id="rId18"/>
    <p:sldId id="339" r:id="rId19"/>
    <p:sldId id="338" r:id="rId20"/>
    <p:sldId id="337" r:id="rId21"/>
    <p:sldId id="336" r:id="rId22"/>
    <p:sldId id="335" r:id="rId23"/>
    <p:sldId id="334" r:id="rId24"/>
    <p:sldId id="333" r:id="rId25"/>
    <p:sldId id="332" r:id="rId26"/>
    <p:sldId id="331" r:id="rId27"/>
    <p:sldId id="330" r:id="rId28"/>
    <p:sldId id="329" r:id="rId29"/>
    <p:sldId id="328" r:id="rId30"/>
    <p:sldId id="327" r:id="rId31"/>
    <p:sldId id="326" r:id="rId32"/>
    <p:sldId id="325" r:id="rId33"/>
    <p:sldId id="324" r:id="rId34"/>
    <p:sldId id="323" r:id="rId35"/>
    <p:sldId id="322" r:id="rId36"/>
    <p:sldId id="321" r:id="rId37"/>
    <p:sldId id="320" r:id="rId38"/>
    <p:sldId id="319" r:id="rId39"/>
    <p:sldId id="318" r:id="rId40"/>
    <p:sldId id="317" r:id="rId41"/>
    <p:sldId id="316" r:id="rId42"/>
    <p:sldId id="315" r:id="rId43"/>
    <p:sldId id="314" r:id="rId44"/>
    <p:sldId id="313" r:id="rId45"/>
    <p:sldId id="312" r:id="rId46"/>
    <p:sldId id="311" r:id="rId47"/>
    <p:sldId id="310" r:id="rId48"/>
    <p:sldId id="309" r:id="rId49"/>
    <p:sldId id="308" r:id="rId50"/>
    <p:sldId id="307" r:id="rId51"/>
    <p:sldId id="306" r:id="rId52"/>
    <p:sldId id="305" r:id="rId53"/>
    <p:sldId id="304" r:id="rId54"/>
    <p:sldId id="303" r:id="rId55"/>
    <p:sldId id="302" r:id="rId56"/>
    <p:sldId id="301" r:id="rId57"/>
    <p:sldId id="300" r:id="rId58"/>
    <p:sldId id="299" r:id="rId59"/>
    <p:sldId id="298" r:id="rId60"/>
    <p:sldId id="297" r:id="rId61"/>
    <p:sldId id="296" r:id="rId62"/>
    <p:sldId id="295" r:id="rId63"/>
    <p:sldId id="294" r:id="rId64"/>
    <p:sldId id="293" r:id="rId65"/>
    <p:sldId id="292" r:id="rId66"/>
    <p:sldId id="291" r:id="rId67"/>
    <p:sldId id="290" r:id="rId68"/>
    <p:sldId id="289" r:id="rId69"/>
    <p:sldId id="288" r:id="rId70"/>
    <p:sldId id="287" r:id="rId71"/>
    <p:sldId id="286" r:id="rId72"/>
    <p:sldId id="285" r:id="rId73"/>
    <p:sldId id="284" r:id="rId74"/>
    <p:sldId id="283" r:id="rId75"/>
    <p:sldId id="282" r:id="rId76"/>
    <p:sldId id="281" r:id="rId77"/>
    <p:sldId id="280" r:id="rId78"/>
    <p:sldId id="279" r:id="rId79"/>
    <p:sldId id="278" r:id="rId80"/>
    <p:sldId id="277" r:id="rId81"/>
    <p:sldId id="276" r:id="rId82"/>
    <p:sldId id="275" r:id="rId83"/>
    <p:sldId id="274" r:id="rId84"/>
    <p:sldId id="273" r:id="rId85"/>
    <p:sldId id="272" r:id="rId86"/>
    <p:sldId id="271" r:id="rId87"/>
    <p:sldId id="270" r:id="rId88"/>
    <p:sldId id="269" r:id="rId89"/>
    <p:sldId id="268" r:id="rId90"/>
    <p:sldId id="267" r:id="rId91"/>
    <p:sldId id="266" r:id="rId92"/>
    <p:sldId id="265" r:id="rId93"/>
    <p:sldId id="264" r:id="rId94"/>
    <p:sldId id="263" r:id="rId95"/>
    <p:sldId id="262" r:id="rId96"/>
    <p:sldId id="261" r:id="rId97"/>
    <p:sldId id="260" r:id="rId98"/>
    <p:sldId id="259" r:id="rId99"/>
    <p:sldId id="258" r:id="rId100"/>
    <p:sldId id="257" r:id="rId101"/>
  </p:sldIdLst>
  <p:sldSz cx="15113000" cy="10693400"/>
  <p:notesSz cx="6858000" cy="9144000"/>
  <p:embeddedFontLst>
    <p:embeddedFont>
      <p:font typeface="League Spartan" panose="020B0604020202020204" charset="0"/>
      <p:regular r:id="rId102"/>
    </p:embeddedFont>
    <p:embeddedFont>
      <p:font typeface="Impact" panose="020B0806030902050204" pitchFamily="34" charset="0"/>
      <p:regular r:id="rId103"/>
    </p:embeddedFont>
    <p:embeddedFont>
      <p:font typeface="TT Norms Bold" panose="020B0604020202020204" charset="0"/>
      <p:regular r:id="rId104"/>
    </p:embeddedFont>
    <p:embeddedFont>
      <p:font typeface="TAN Angleton" panose="020B0604020202020204" charset="0"/>
      <p:regular r:id="rId105"/>
    </p:embeddedFon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Open Sans Light" panose="020B0604020202020204" charset="0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30" y="-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209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936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670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79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296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336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3816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457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325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3814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6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2719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939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732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436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526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78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132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814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211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258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8047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6777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786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494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61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582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4444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7428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752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6250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2435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958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384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0177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8758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6124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8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4243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0119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2049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871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5748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011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18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0923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69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040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966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854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5591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4125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449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855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455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086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215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6991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82261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229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89378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463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131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575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41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565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943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581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478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548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543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699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031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067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945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7329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261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48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044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675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171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333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5261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006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5142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3930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929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823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8764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42513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075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148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11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147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7517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2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748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813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555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2100</Words>
  <Application>Microsoft Office PowerPoint</Application>
  <PresentationFormat>Custom</PresentationFormat>
  <Paragraphs>600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League Spartan</vt:lpstr>
      <vt:lpstr>Impact</vt:lpstr>
      <vt:lpstr>TT Norms Bold</vt:lpstr>
      <vt:lpstr>TAN Angleton</vt:lpstr>
      <vt:lpstr>Calibri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Lucky Draw (42 x 29.7 cm)</dc:title>
  <cp:lastModifiedBy>Dung Vu Van (CN - TTNT PTTH_T24)</cp:lastModifiedBy>
  <cp:revision>11</cp:revision>
  <dcterms:created xsi:type="dcterms:W3CDTF">2006-08-16T00:00:00Z</dcterms:created>
  <dcterms:modified xsi:type="dcterms:W3CDTF">2026-01-16T07:29:38Z</dcterms:modified>
  <dc:identifier>DAG-eDajT-g</dc:identifier>
</cp:coreProperties>
</file>